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3157537"/>
            <a:ext cx="48863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59880" y="3861048"/>
            <a:ext cx="2180336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13776" y="6083248"/>
            <a:ext cx="28083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541336" y="6083248"/>
            <a:ext cx="28083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05025"/>
            <a:ext cx="11487150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140968"/>
            <a:ext cx="41764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542902"/>
            <a:ext cx="41764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985030"/>
            <a:ext cx="41764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457303"/>
            <a:ext cx="41764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385200"/>
            <a:ext cx="34563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5289551"/>
            <a:ext cx="34563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16080" y="3933056"/>
            <a:ext cx="34563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16080" y="4284748"/>
            <a:ext cx="34563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16080" y="4726876"/>
            <a:ext cx="34563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16080" y="5189100"/>
            <a:ext cx="34563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78292"/>
            <a:ext cx="30243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009888"/>
            <a:ext cx="30243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431919"/>
            <a:ext cx="30243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833853"/>
            <a:ext cx="30243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2026-01-15T11:51:23Z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